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</p:sldMasterIdLst>
  <p:notesMasterIdLst>
    <p:notesMasterId r:id="rId61"/>
  </p:notesMasterIdLst>
  <p:sldIdLst>
    <p:sldId id="305" r:id="rId2"/>
    <p:sldId id="306" r:id="rId3"/>
    <p:sldId id="307" r:id="rId4"/>
    <p:sldId id="308" r:id="rId5"/>
    <p:sldId id="309" r:id="rId6"/>
    <p:sldId id="310" r:id="rId7"/>
    <p:sldId id="311" r:id="rId8"/>
    <p:sldId id="312" r:id="rId9"/>
    <p:sldId id="313" r:id="rId10"/>
    <p:sldId id="314" r:id="rId11"/>
    <p:sldId id="315" r:id="rId12"/>
    <p:sldId id="316" r:id="rId13"/>
    <p:sldId id="317" r:id="rId14"/>
    <p:sldId id="318" r:id="rId15"/>
    <p:sldId id="319" r:id="rId16"/>
    <p:sldId id="320" r:id="rId17"/>
    <p:sldId id="321" r:id="rId18"/>
    <p:sldId id="322" r:id="rId19"/>
    <p:sldId id="323" r:id="rId20"/>
    <p:sldId id="324" r:id="rId21"/>
    <p:sldId id="325" r:id="rId22"/>
    <p:sldId id="326" r:id="rId23"/>
    <p:sldId id="327" r:id="rId24"/>
    <p:sldId id="328" r:id="rId25"/>
    <p:sldId id="329" r:id="rId26"/>
    <p:sldId id="330" r:id="rId27"/>
    <p:sldId id="331" r:id="rId28"/>
    <p:sldId id="332" r:id="rId29"/>
    <p:sldId id="333" r:id="rId30"/>
    <p:sldId id="334" r:id="rId31"/>
    <p:sldId id="335" r:id="rId32"/>
    <p:sldId id="336" r:id="rId33"/>
    <p:sldId id="337" r:id="rId34"/>
    <p:sldId id="338" r:id="rId35"/>
    <p:sldId id="339" r:id="rId36"/>
    <p:sldId id="340" r:id="rId37"/>
    <p:sldId id="341" r:id="rId38"/>
    <p:sldId id="342" r:id="rId39"/>
    <p:sldId id="343" r:id="rId40"/>
    <p:sldId id="344" r:id="rId41"/>
    <p:sldId id="345" r:id="rId42"/>
    <p:sldId id="346" r:id="rId43"/>
    <p:sldId id="347" r:id="rId44"/>
    <p:sldId id="348" r:id="rId45"/>
    <p:sldId id="349" r:id="rId46"/>
    <p:sldId id="350" r:id="rId47"/>
    <p:sldId id="351" r:id="rId48"/>
    <p:sldId id="352" r:id="rId49"/>
    <p:sldId id="353" r:id="rId50"/>
    <p:sldId id="475" r:id="rId51"/>
    <p:sldId id="476" r:id="rId52"/>
    <p:sldId id="477" r:id="rId53"/>
    <p:sldId id="478" r:id="rId54"/>
    <p:sldId id="479" r:id="rId55"/>
    <p:sldId id="480" r:id="rId56"/>
    <p:sldId id="481" r:id="rId57"/>
    <p:sldId id="482" r:id="rId58"/>
    <p:sldId id="483" r:id="rId59"/>
    <p:sldId id="484" r:id="rId60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31"/>
    <p:restoredTop sz="94658"/>
  </p:normalViewPr>
  <p:slideViewPr>
    <p:cSldViewPr snapToGrid="0">
      <p:cViewPr varScale="1">
        <p:scale>
          <a:sx n="160" d="100"/>
          <a:sy n="160" d="100"/>
        </p:scale>
        <p:origin x="344" y="1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31d52404f9f_0_2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1" name="Google Shape;661;g31d52404f9f_0_2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g31d52404f9f_0_22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5" name="Google Shape;755;g31d52404f9f_0_22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g31d52404f9f_0_22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6" name="Google Shape;766;g31d52404f9f_0_22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g31d52404f9f_0_22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7" name="Google Shape;777;g31d52404f9f_0_22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g31d52404f9f_0_22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8" name="Google Shape;788;g31d52404f9f_0_22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g31d52404f9f_0_22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9" name="Google Shape;799;g31d52404f9f_0_22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g31d52404f9f_0_23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0" name="Google Shape;810;g31d52404f9f_0_23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g31d52404f9f_0_23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1" name="Google Shape;821;g31d52404f9f_0_23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g31d52404f9f_0_23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2" name="Google Shape;832;g31d52404f9f_0_23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g31d52404f9f_0_23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3" name="Google Shape;843;g31d52404f9f_0_23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g31d52404f9f_0_23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4" name="Google Shape;854;g31d52404f9f_0_23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g31d52404f9f_0_2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7" name="Google Shape;667;g31d52404f9f_0_2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g31d52404f9f_0_23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5" name="Google Shape;865;g31d52404f9f_0_23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g31d52404f9f_0_23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6" name="Google Shape;876;g31d52404f9f_0_23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g31d52404f9f_0_23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7" name="Google Shape;887;g31d52404f9f_0_23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g31d52404f9f_0_23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8" name="Google Shape;898;g31d52404f9f_0_23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g31d52404f9f_0_23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9" name="Google Shape;909;g31d52404f9f_0_23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g31d52404f9f_0_24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0" name="Google Shape;920;g31d52404f9f_0_24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g31d52404f9f_0_24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1" name="Google Shape;931;g31d52404f9f_0_24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Google Shape;941;g31d52404f9f_0_24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2" name="Google Shape;942;g31d52404f9f_0_24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g31d52404f9f_0_24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3" name="Google Shape;953;g31d52404f9f_0_24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Google Shape;963;g31d52404f9f_0_24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4" name="Google Shape;964;g31d52404f9f_0_24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g31d52404f9f_0_2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8" name="Google Shape;678;g31d52404f9f_0_2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Google Shape;974;g31d52404f9f_0_24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5" name="Google Shape;975;g31d52404f9f_0_24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Google Shape;985;g31d52404f9f_0_24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6" name="Google Shape;986;g31d52404f9f_0_24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Google Shape;996;g31d52404f9f_0_24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7" name="Google Shape;997;g31d52404f9f_0_24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Google Shape;1007;g31d52404f9f_0_24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8" name="Google Shape;1008;g31d52404f9f_0_24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g31d52404f9f_0_24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9" name="Google Shape;1019;g31d52404f9f_0_24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Google Shape;1029;g31d52404f9f_0_25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0" name="Google Shape;1030;g31d52404f9f_0_25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Google Shape;1040;g31d52404f9f_0_25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1" name="Google Shape;1041;g31d52404f9f_0_25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g31d52404f9f_0_25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2" name="Google Shape;1052;g31d52404f9f_0_25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g31d52404f9f_0_25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3" name="Google Shape;1063;g31d52404f9f_0_25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Google Shape;1073;g31d52404f9f_0_25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4" name="Google Shape;1074;g31d52404f9f_0_25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g31d52404f9f_0_21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9" name="Google Shape;689;g31d52404f9f_0_21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Google Shape;1084;g31d52404f9f_0_25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5" name="Google Shape;1085;g31d52404f9f_0_25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g31d52404f9f_0_25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6" name="Google Shape;1096;g31d52404f9f_0_25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Google Shape;1106;g31d52404f9f_0_25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7" name="Google Shape;1107;g31d52404f9f_0_25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7" name="Google Shape;1117;g31d52404f9f_0_25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8" name="Google Shape;1118;g31d52404f9f_0_25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Google Shape;1128;g31d52404f9f_0_25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9" name="Google Shape;1129;g31d52404f9f_0_25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9" name="Google Shape;1139;g31d52404f9f_0_26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0" name="Google Shape;1140;g31d52404f9f_0_26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0" name="Google Shape;1150;g31d52404f9f_0_26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1" name="Google Shape;1151;g31d52404f9f_0_26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g31d52404f9f_0_26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2" name="Google Shape;1162;g31d52404f9f_0_26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" name="Google Shape;1172;g31d52404f9f_0_26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3" name="Google Shape;1173;g31d52404f9f_0_26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3" name="Google Shape;1183;g31d52404f9f_0_26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4" name="Google Shape;1184;g31d52404f9f_0_26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31d52404f9f_0_2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" name="Google Shape;700;g31d52404f9f_0_2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0" name="Google Shape;2280;g31d52404f9f_0_35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1" name="Google Shape;2281;g31d52404f9f_0_35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6" name="Google Shape;2286;g31d52404f9f_0_35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7" name="Google Shape;2287;g31d52404f9f_0_35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7" name="Google Shape;2297;g31d52404f9f_0_35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8" name="Google Shape;2298;g31d52404f9f_0_35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8" name="Google Shape;2308;g31d52404f9f_0_35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9" name="Google Shape;2309;g31d52404f9f_0_35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9" name="Google Shape;2319;g31d52404f9f_0_35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0" name="Google Shape;2320;g31d52404f9f_0_35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0" name="Google Shape;2330;g31d52404f9f_0_35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1" name="Google Shape;2331;g31d52404f9f_0_35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1" name="Google Shape;2341;g31d52404f9f_0_35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2" name="Google Shape;2342;g31d52404f9f_0_35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2" name="Google Shape;2352;g31d52404f9f_0_35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3" name="Google Shape;2353;g31d52404f9f_0_35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3" name="Google Shape;2363;g31d52404f9f_0_35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4" name="Google Shape;2364;g31d52404f9f_0_35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4" name="Google Shape;2374;g31d52404f9f_0_35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5" name="Google Shape;2375;g31d52404f9f_0_35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g31d52404f9f_0_2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1" name="Google Shape;711;g31d52404f9f_0_2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g31d52404f9f_0_22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2" name="Google Shape;722;g31d52404f9f_0_22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g31d52404f9f_0_22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3" name="Google Shape;733;g31d52404f9f_0_22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g31d52404f9f_0_22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4" name="Google Shape;744;g31d52404f9f_0_22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7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100X DNMs - Run 7</a:t>
            </a:r>
            <a:endParaRPr/>
          </a:p>
        </p:txBody>
      </p:sp>
      <p:sp>
        <p:nvSpPr>
          <p:cNvPr id="664" name="Google Shape;664;p7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p8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8" name="Google Shape;758;p8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59" name="Google Shape;759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8043"/>
            <a:ext cx="9144003" cy="5027415"/>
          </a:xfrm>
          <a:prstGeom prst="rect">
            <a:avLst/>
          </a:prstGeom>
          <a:noFill/>
          <a:ln>
            <a:noFill/>
          </a:ln>
        </p:spPr>
      </p:pic>
      <p:sp>
        <p:nvSpPr>
          <p:cNvPr id="760" name="Google Shape;760;p83"/>
          <p:cNvSpPr/>
          <p:nvPr/>
        </p:nvSpPr>
        <p:spPr>
          <a:xfrm>
            <a:off x="4901650" y="290875"/>
            <a:ext cx="216900" cy="46992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1" name="Google Shape;761;p83"/>
          <p:cNvSpPr/>
          <p:nvPr/>
        </p:nvSpPr>
        <p:spPr>
          <a:xfrm>
            <a:off x="0" y="1790600"/>
            <a:ext cx="927000" cy="14127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762" name="Google Shape;762;p83"/>
          <p:cNvSpPr/>
          <p:nvPr/>
        </p:nvSpPr>
        <p:spPr>
          <a:xfrm>
            <a:off x="0" y="3253700"/>
            <a:ext cx="927000" cy="1617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763" name="Google Shape;763;p83"/>
          <p:cNvSpPr/>
          <p:nvPr/>
        </p:nvSpPr>
        <p:spPr>
          <a:xfrm>
            <a:off x="0" y="518000"/>
            <a:ext cx="927000" cy="1272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p8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9" name="Google Shape;769;p8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70" name="Google Shape;770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8318"/>
            <a:ext cx="9144003" cy="4906865"/>
          </a:xfrm>
          <a:prstGeom prst="rect">
            <a:avLst/>
          </a:prstGeom>
          <a:noFill/>
          <a:ln>
            <a:noFill/>
          </a:ln>
        </p:spPr>
      </p:pic>
      <p:sp>
        <p:nvSpPr>
          <p:cNvPr id="771" name="Google Shape;771;p84"/>
          <p:cNvSpPr/>
          <p:nvPr/>
        </p:nvSpPr>
        <p:spPr>
          <a:xfrm>
            <a:off x="4901650" y="290875"/>
            <a:ext cx="216900" cy="46992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2" name="Google Shape;772;p84"/>
          <p:cNvSpPr/>
          <p:nvPr/>
        </p:nvSpPr>
        <p:spPr>
          <a:xfrm>
            <a:off x="0" y="1790600"/>
            <a:ext cx="927000" cy="14127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773" name="Google Shape;773;p84"/>
          <p:cNvSpPr/>
          <p:nvPr/>
        </p:nvSpPr>
        <p:spPr>
          <a:xfrm>
            <a:off x="0" y="3253700"/>
            <a:ext cx="927000" cy="1617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774" name="Google Shape;774;p84"/>
          <p:cNvSpPr/>
          <p:nvPr/>
        </p:nvSpPr>
        <p:spPr>
          <a:xfrm>
            <a:off x="0" y="518000"/>
            <a:ext cx="927000" cy="1272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8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0" name="Google Shape;780;p8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81" name="Google Shape;781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7248"/>
            <a:ext cx="9144003" cy="4889005"/>
          </a:xfrm>
          <a:prstGeom prst="rect">
            <a:avLst/>
          </a:prstGeom>
          <a:noFill/>
          <a:ln>
            <a:noFill/>
          </a:ln>
        </p:spPr>
      </p:pic>
      <p:sp>
        <p:nvSpPr>
          <p:cNvPr id="782" name="Google Shape;782;p85"/>
          <p:cNvSpPr/>
          <p:nvPr/>
        </p:nvSpPr>
        <p:spPr>
          <a:xfrm>
            <a:off x="4901650" y="290875"/>
            <a:ext cx="216900" cy="46992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3" name="Google Shape;783;p85"/>
          <p:cNvSpPr/>
          <p:nvPr/>
        </p:nvSpPr>
        <p:spPr>
          <a:xfrm>
            <a:off x="0" y="1790600"/>
            <a:ext cx="927000" cy="14127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784" name="Google Shape;784;p85"/>
          <p:cNvSpPr/>
          <p:nvPr/>
        </p:nvSpPr>
        <p:spPr>
          <a:xfrm>
            <a:off x="0" y="3253700"/>
            <a:ext cx="927000" cy="1617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785" name="Google Shape;785;p85"/>
          <p:cNvSpPr/>
          <p:nvPr/>
        </p:nvSpPr>
        <p:spPr>
          <a:xfrm>
            <a:off x="0" y="518000"/>
            <a:ext cx="927000" cy="1272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86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1" name="Google Shape;791;p86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92" name="Google Shape;792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7340"/>
            <a:ext cx="9144003" cy="4848822"/>
          </a:xfrm>
          <a:prstGeom prst="rect">
            <a:avLst/>
          </a:prstGeom>
          <a:noFill/>
          <a:ln>
            <a:noFill/>
          </a:ln>
        </p:spPr>
      </p:pic>
      <p:sp>
        <p:nvSpPr>
          <p:cNvPr id="793" name="Google Shape;793;p86"/>
          <p:cNvSpPr/>
          <p:nvPr/>
        </p:nvSpPr>
        <p:spPr>
          <a:xfrm>
            <a:off x="4901650" y="290875"/>
            <a:ext cx="216900" cy="46992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4" name="Google Shape;794;p86"/>
          <p:cNvSpPr/>
          <p:nvPr/>
        </p:nvSpPr>
        <p:spPr>
          <a:xfrm>
            <a:off x="0" y="1790600"/>
            <a:ext cx="927000" cy="14127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795" name="Google Shape;795;p86"/>
          <p:cNvSpPr/>
          <p:nvPr/>
        </p:nvSpPr>
        <p:spPr>
          <a:xfrm>
            <a:off x="0" y="3253700"/>
            <a:ext cx="927000" cy="1617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796" name="Google Shape;796;p86"/>
          <p:cNvSpPr/>
          <p:nvPr/>
        </p:nvSpPr>
        <p:spPr>
          <a:xfrm>
            <a:off x="0" y="518000"/>
            <a:ext cx="927000" cy="1272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p87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2" name="Google Shape;802;p87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03" name="Google Shape;803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766" y="0"/>
            <a:ext cx="902646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04" name="Google Shape;804;p87"/>
          <p:cNvSpPr/>
          <p:nvPr/>
        </p:nvSpPr>
        <p:spPr>
          <a:xfrm>
            <a:off x="4901650" y="218150"/>
            <a:ext cx="216900" cy="4835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5" name="Google Shape;805;p87"/>
          <p:cNvSpPr/>
          <p:nvPr/>
        </p:nvSpPr>
        <p:spPr>
          <a:xfrm>
            <a:off x="0" y="1790600"/>
            <a:ext cx="927000" cy="14127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806" name="Google Shape;806;p87"/>
          <p:cNvSpPr/>
          <p:nvPr/>
        </p:nvSpPr>
        <p:spPr>
          <a:xfrm>
            <a:off x="0" y="3253700"/>
            <a:ext cx="927000" cy="1617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807" name="Google Shape;807;p87"/>
          <p:cNvSpPr/>
          <p:nvPr/>
        </p:nvSpPr>
        <p:spPr>
          <a:xfrm>
            <a:off x="0" y="490825"/>
            <a:ext cx="927000" cy="12999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8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3" name="Google Shape;813;p88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14" name="Google Shape;814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183" y="0"/>
            <a:ext cx="876363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815" name="Google Shape;815;p88"/>
          <p:cNvSpPr/>
          <p:nvPr/>
        </p:nvSpPr>
        <p:spPr>
          <a:xfrm>
            <a:off x="4901650" y="209050"/>
            <a:ext cx="216900" cy="4844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6" name="Google Shape;816;p88"/>
          <p:cNvSpPr/>
          <p:nvPr/>
        </p:nvSpPr>
        <p:spPr>
          <a:xfrm>
            <a:off x="190175" y="1865400"/>
            <a:ext cx="927000" cy="16422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817" name="Google Shape;817;p88"/>
          <p:cNvSpPr/>
          <p:nvPr/>
        </p:nvSpPr>
        <p:spPr>
          <a:xfrm>
            <a:off x="190175" y="3507500"/>
            <a:ext cx="927000" cy="14127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818" name="Google Shape;818;p88"/>
          <p:cNvSpPr/>
          <p:nvPr/>
        </p:nvSpPr>
        <p:spPr>
          <a:xfrm>
            <a:off x="190175" y="467600"/>
            <a:ext cx="927000" cy="13977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p89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4" name="Google Shape;824;p89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25" name="Google Shape;825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9664"/>
            <a:ext cx="9144003" cy="4804173"/>
          </a:xfrm>
          <a:prstGeom prst="rect">
            <a:avLst/>
          </a:prstGeom>
          <a:noFill/>
          <a:ln>
            <a:noFill/>
          </a:ln>
        </p:spPr>
      </p:pic>
      <p:sp>
        <p:nvSpPr>
          <p:cNvPr id="826" name="Google Shape;826;p89"/>
          <p:cNvSpPr/>
          <p:nvPr/>
        </p:nvSpPr>
        <p:spPr>
          <a:xfrm>
            <a:off x="4901650" y="290875"/>
            <a:ext cx="216900" cy="46992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7" name="Google Shape;827;p89"/>
          <p:cNvSpPr/>
          <p:nvPr/>
        </p:nvSpPr>
        <p:spPr>
          <a:xfrm>
            <a:off x="0" y="1790600"/>
            <a:ext cx="927000" cy="14127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828" name="Google Shape;828;p89"/>
          <p:cNvSpPr/>
          <p:nvPr/>
        </p:nvSpPr>
        <p:spPr>
          <a:xfrm>
            <a:off x="0" y="3253700"/>
            <a:ext cx="927000" cy="1617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829" name="Google Shape;829;p89"/>
          <p:cNvSpPr/>
          <p:nvPr/>
        </p:nvSpPr>
        <p:spPr>
          <a:xfrm>
            <a:off x="0" y="518000"/>
            <a:ext cx="927000" cy="1272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p9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5" name="Google Shape;835;p90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36" name="Google Shape;836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1346"/>
            <a:ext cx="9144003" cy="5040810"/>
          </a:xfrm>
          <a:prstGeom prst="rect">
            <a:avLst/>
          </a:prstGeom>
          <a:noFill/>
          <a:ln>
            <a:noFill/>
          </a:ln>
        </p:spPr>
      </p:pic>
      <p:sp>
        <p:nvSpPr>
          <p:cNvPr id="837" name="Google Shape;837;p90"/>
          <p:cNvSpPr/>
          <p:nvPr/>
        </p:nvSpPr>
        <p:spPr>
          <a:xfrm>
            <a:off x="4901650" y="290875"/>
            <a:ext cx="216900" cy="46992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8" name="Google Shape;838;p90"/>
          <p:cNvSpPr/>
          <p:nvPr/>
        </p:nvSpPr>
        <p:spPr>
          <a:xfrm>
            <a:off x="0" y="1790600"/>
            <a:ext cx="927000" cy="14127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839" name="Google Shape;839;p90"/>
          <p:cNvSpPr/>
          <p:nvPr/>
        </p:nvSpPr>
        <p:spPr>
          <a:xfrm>
            <a:off x="0" y="3253700"/>
            <a:ext cx="927000" cy="1617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840" name="Google Shape;840;p90"/>
          <p:cNvSpPr/>
          <p:nvPr/>
        </p:nvSpPr>
        <p:spPr>
          <a:xfrm>
            <a:off x="0" y="518000"/>
            <a:ext cx="927000" cy="1272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p91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6" name="Google Shape;846;p9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47" name="Google Shape;847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7156"/>
            <a:ext cx="9144003" cy="4929189"/>
          </a:xfrm>
          <a:prstGeom prst="rect">
            <a:avLst/>
          </a:prstGeom>
          <a:noFill/>
          <a:ln>
            <a:noFill/>
          </a:ln>
        </p:spPr>
      </p:pic>
      <p:sp>
        <p:nvSpPr>
          <p:cNvPr id="848" name="Google Shape;848;p91"/>
          <p:cNvSpPr/>
          <p:nvPr/>
        </p:nvSpPr>
        <p:spPr>
          <a:xfrm>
            <a:off x="4901650" y="290875"/>
            <a:ext cx="216900" cy="46992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9" name="Google Shape;849;p91"/>
          <p:cNvSpPr/>
          <p:nvPr/>
        </p:nvSpPr>
        <p:spPr>
          <a:xfrm>
            <a:off x="0" y="1790600"/>
            <a:ext cx="927000" cy="14127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850" name="Google Shape;850;p91"/>
          <p:cNvSpPr/>
          <p:nvPr/>
        </p:nvSpPr>
        <p:spPr>
          <a:xfrm>
            <a:off x="0" y="3253700"/>
            <a:ext cx="927000" cy="1617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851" name="Google Shape;851;p91"/>
          <p:cNvSpPr/>
          <p:nvPr/>
        </p:nvSpPr>
        <p:spPr>
          <a:xfrm>
            <a:off x="0" y="518000"/>
            <a:ext cx="927000" cy="1272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p9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7" name="Google Shape;857;p9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58" name="Google Shape;858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0734"/>
            <a:ext cx="9144003" cy="4822033"/>
          </a:xfrm>
          <a:prstGeom prst="rect">
            <a:avLst/>
          </a:prstGeom>
          <a:noFill/>
          <a:ln>
            <a:noFill/>
          </a:ln>
        </p:spPr>
      </p:pic>
      <p:sp>
        <p:nvSpPr>
          <p:cNvPr id="859" name="Google Shape;859;p92"/>
          <p:cNvSpPr/>
          <p:nvPr/>
        </p:nvSpPr>
        <p:spPr>
          <a:xfrm>
            <a:off x="4901650" y="290875"/>
            <a:ext cx="216900" cy="46992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0" name="Google Shape;860;p92"/>
          <p:cNvSpPr/>
          <p:nvPr/>
        </p:nvSpPr>
        <p:spPr>
          <a:xfrm>
            <a:off x="0" y="1790600"/>
            <a:ext cx="927000" cy="14127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861" name="Google Shape;861;p92"/>
          <p:cNvSpPr/>
          <p:nvPr/>
        </p:nvSpPr>
        <p:spPr>
          <a:xfrm>
            <a:off x="0" y="3253700"/>
            <a:ext cx="927000" cy="1617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862" name="Google Shape;862;p92"/>
          <p:cNvSpPr/>
          <p:nvPr/>
        </p:nvSpPr>
        <p:spPr>
          <a:xfrm>
            <a:off x="0" y="518000"/>
            <a:ext cx="927000" cy="1272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7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0" name="Google Shape;670;p7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71" name="Google Shape;671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4740"/>
            <a:ext cx="9144003" cy="5014021"/>
          </a:xfrm>
          <a:prstGeom prst="rect">
            <a:avLst/>
          </a:prstGeom>
          <a:noFill/>
          <a:ln>
            <a:noFill/>
          </a:ln>
        </p:spPr>
      </p:pic>
      <p:sp>
        <p:nvSpPr>
          <p:cNvPr id="672" name="Google Shape;672;p75"/>
          <p:cNvSpPr/>
          <p:nvPr/>
        </p:nvSpPr>
        <p:spPr>
          <a:xfrm>
            <a:off x="4901650" y="290875"/>
            <a:ext cx="216900" cy="46992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3" name="Google Shape;673;p75"/>
          <p:cNvSpPr/>
          <p:nvPr/>
        </p:nvSpPr>
        <p:spPr>
          <a:xfrm>
            <a:off x="0" y="1790600"/>
            <a:ext cx="927000" cy="14127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674" name="Google Shape;674;p75"/>
          <p:cNvSpPr/>
          <p:nvPr/>
        </p:nvSpPr>
        <p:spPr>
          <a:xfrm>
            <a:off x="0" y="3253700"/>
            <a:ext cx="927000" cy="1617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675" name="Google Shape;675;p75"/>
          <p:cNvSpPr/>
          <p:nvPr/>
        </p:nvSpPr>
        <p:spPr>
          <a:xfrm>
            <a:off x="0" y="518000"/>
            <a:ext cx="927000" cy="1272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p9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8" name="Google Shape;868;p9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69" name="Google Shape;869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8502"/>
            <a:ext cx="9144003" cy="4826497"/>
          </a:xfrm>
          <a:prstGeom prst="rect">
            <a:avLst/>
          </a:prstGeom>
          <a:noFill/>
          <a:ln>
            <a:noFill/>
          </a:ln>
        </p:spPr>
      </p:pic>
      <p:sp>
        <p:nvSpPr>
          <p:cNvPr id="870" name="Google Shape;870;p93"/>
          <p:cNvSpPr/>
          <p:nvPr/>
        </p:nvSpPr>
        <p:spPr>
          <a:xfrm>
            <a:off x="4901650" y="290875"/>
            <a:ext cx="216900" cy="46992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1" name="Google Shape;871;p93"/>
          <p:cNvSpPr/>
          <p:nvPr/>
        </p:nvSpPr>
        <p:spPr>
          <a:xfrm>
            <a:off x="0" y="1790600"/>
            <a:ext cx="927000" cy="14127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872" name="Google Shape;872;p93"/>
          <p:cNvSpPr/>
          <p:nvPr/>
        </p:nvSpPr>
        <p:spPr>
          <a:xfrm>
            <a:off x="0" y="3253700"/>
            <a:ext cx="927000" cy="1617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873" name="Google Shape;873;p93"/>
          <p:cNvSpPr/>
          <p:nvPr/>
        </p:nvSpPr>
        <p:spPr>
          <a:xfrm>
            <a:off x="0" y="518000"/>
            <a:ext cx="927000" cy="1272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p9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9" name="Google Shape;879;p9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80" name="Google Shape;880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0184"/>
            <a:ext cx="9144003" cy="5063134"/>
          </a:xfrm>
          <a:prstGeom prst="rect">
            <a:avLst/>
          </a:prstGeom>
          <a:noFill/>
          <a:ln>
            <a:noFill/>
          </a:ln>
        </p:spPr>
      </p:pic>
      <p:sp>
        <p:nvSpPr>
          <p:cNvPr id="881" name="Google Shape;881;p94"/>
          <p:cNvSpPr/>
          <p:nvPr/>
        </p:nvSpPr>
        <p:spPr>
          <a:xfrm>
            <a:off x="4901650" y="272675"/>
            <a:ext cx="216900" cy="47175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2" name="Google Shape;882;p94"/>
          <p:cNvSpPr/>
          <p:nvPr/>
        </p:nvSpPr>
        <p:spPr>
          <a:xfrm>
            <a:off x="0" y="1790600"/>
            <a:ext cx="927000" cy="14127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883" name="Google Shape;883;p94"/>
          <p:cNvSpPr/>
          <p:nvPr/>
        </p:nvSpPr>
        <p:spPr>
          <a:xfrm>
            <a:off x="0" y="3253700"/>
            <a:ext cx="927000" cy="1617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884" name="Google Shape;884;p94"/>
          <p:cNvSpPr/>
          <p:nvPr/>
        </p:nvSpPr>
        <p:spPr>
          <a:xfrm>
            <a:off x="0" y="518000"/>
            <a:ext cx="927000" cy="1272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p9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0" name="Google Shape;890;p9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91" name="Google Shape;891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9664"/>
            <a:ext cx="9144003" cy="4804173"/>
          </a:xfrm>
          <a:prstGeom prst="rect">
            <a:avLst/>
          </a:prstGeom>
          <a:noFill/>
          <a:ln>
            <a:noFill/>
          </a:ln>
        </p:spPr>
      </p:pic>
      <p:sp>
        <p:nvSpPr>
          <p:cNvPr id="892" name="Google Shape;892;p95"/>
          <p:cNvSpPr/>
          <p:nvPr/>
        </p:nvSpPr>
        <p:spPr>
          <a:xfrm>
            <a:off x="4901650" y="290875"/>
            <a:ext cx="216900" cy="46992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3" name="Google Shape;893;p95"/>
          <p:cNvSpPr/>
          <p:nvPr/>
        </p:nvSpPr>
        <p:spPr>
          <a:xfrm>
            <a:off x="0" y="1790600"/>
            <a:ext cx="927000" cy="14127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894" name="Google Shape;894;p95"/>
          <p:cNvSpPr/>
          <p:nvPr/>
        </p:nvSpPr>
        <p:spPr>
          <a:xfrm>
            <a:off x="0" y="3253700"/>
            <a:ext cx="927000" cy="1617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895" name="Google Shape;895;p95"/>
          <p:cNvSpPr/>
          <p:nvPr/>
        </p:nvSpPr>
        <p:spPr>
          <a:xfrm>
            <a:off x="0" y="518000"/>
            <a:ext cx="927000" cy="1272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p96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1" name="Google Shape;901;p96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02" name="Google Shape;902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9480"/>
            <a:ext cx="9144003" cy="4884540"/>
          </a:xfrm>
          <a:prstGeom prst="rect">
            <a:avLst/>
          </a:prstGeom>
          <a:noFill/>
          <a:ln>
            <a:noFill/>
          </a:ln>
        </p:spPr>
      </p:pic>
      <p:sp>
        <p:nvSpPr>
          <p:cNvPr id="903" name="Google Shape;903;p96"/>
          <p:cNvSpPr/>
          <p:nvPr/>
        </p:nvSpPr>
        <p:spPr>
          <a:xfrm>
            <a:off x="4901650" y="290875"/>
            <a:ext cx="216900" cy="46992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4" name="Google Shape;904;p96"/>
          <p:cNvSpPr/>
          <p:nvPr/>
        </p:nvSpPr>
        <p:spPr>
          <a:xfrm>
            <a:off x="0" y="1790600"/>
            <a:ext cx="927000" cy="14127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905" name="Google Shape;905;p96"/>
          <p:cNvSpPr/>
          <p:nvPr/>
        </p:nvSpPr>
        <p:spPr>
          <a:xfrm>
            <a:off x="0" y="3253700"/>
            <a:ext cx="927000" cy="1617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906" name="Google Shape;906;p96"/>
          <p:cNvSpPr/>
          <p:nvPr/>
        </p:nvSpPr>
        <p:spPr>
          <a:xfrm>
            <a:off x="0" y="518000"/>
            <a:ext cx="927000" cy="1272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p97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2" name="Google Shape;912;p97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13" name="Google Shape;913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2691"/>
            <a:ext cx="9144003" cy="4938119"/>
          </a:xfrm>
          <a:prstGeom prst="rect">
            <a:avLst/>
          </a:prstGeom>
          <a:noFill/>
          <a:ln>
            <a:noFill/>
          </a:ln>
        </p:spPr>
      </p:pic>
      <p:sp>
        <p:nvSpPr>
          <p:cNvPr id="914" name="Google Shape;914;p97"/>
          <p:cNvSpPr/>
          <p:nvPr/>
        </p:nvSpPr>
        <p:spPr>
          <a:xfrm>
            <a:off x="4901650" y="290875"/>
            <a:ext cx="216900" cy="46992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5" name="Google Shape;915;p97"/>
          <p:cNvSpPr/>
          <p:nvPr/>
        </p:nvSpPr>
        <p:spPr>
          <a:xfrm>
            <a:off x="0" y="1790600"/>
            <a:ext cx="927000" cy="14127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916" name="Google Shape;916;p97"/>
          <p:cNvSpPr/>
          <p:nvPr/>
        </p:nvSpPr>
        <p:spPr>
          <a:xfrm>
            <a:off x="0" y="3253700"/>
            <a:ext cx="927000" cy="1617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917" name="Google Shape;917;p97"/>
          <p:cNvSpPr/>
          <p:nvPr/>
        </p:nvSpPr>
        <p:spPr>
          <a:xfrm>
            <a:off x="0" y="518000"/>
            <a:ext cx="927000" cy="1272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p9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3" name="Google Shape;923;p98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24" name="Google Shape;924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0367"/>
            <a:ext cx="9144003" cy="4982767"/>
          </a:xfrm>
          <a:prstGeom prst="rect">
            <a:avLst/>
          </a:prstGeom>
          <a:noFill/>
          <a:ln>
            <a:noFill/>
          </a:ln>
        </p:spPr>
      </p:pic>
      <p:sp>
        <p:nvSpPr>
          <p:cNvPr id="925" name="Google Shape;925;p98"/>
          <p:cNvSpPr/>
          <p:nvPr/>
        </p:nvSpPr>
        <p:spPr>
          <a:xfrm>
            <a:off x="4901650" y="290875"/>
            <a:ext cx="216900" cy="46992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6" name="Google Shape;926;p98"/>
          <p:cNvSpPr/>
          <p:nvPr/>
        </p:nvSpPr>
        <p:spPr>
          <a:xfrm>
            <a:off x="0" y="1790600"/>
            <a:ext cx="927000" cy="14127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927" name="Google Shape;927;p98"/>
          <p:cNvSpPr/>
          <p:nvPr/>
        </p:nvSpPr>
        <p:spPr>
          <a:xfrm>
            <a:off x="0" y="3253700"/>
            <a:ext cx="927000" cy="1617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928" name="Google Shape;928;p98"/>
          <p:cNvSpPr/>
          <p:nvPr/>
        </p:nvSpPr>
        <p:spPr>
          <a:xfrm>
            <a:off x="0" y="518000"/>
            <a:ext cx="927000" cy="1272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p99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4" name="Google Shape;934;p99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35" name="Google Shape;935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8135"/>
            <a:ext cx="9144003" cy="4987232"/>
          </a:xfrm>
          <a:prstGeom prst="rect">
            <a:avLst/>
          </a:prstGeom>
          <a:noFill/>
          <a:ln>
            <a:noFill/>
          </a:ln>
        </p:spPr>
      </p:pic>
      <p:sp>
        <p:nvSpPr>
          <p:cNvPr id="936" name="Google Shape;936;p99"/>
          <p:cNvSpPr/>
          <p:nvPr/>
        </p:nvSpPr>
        <p:spPr>
          <a:xfrm>
            <a:off x="4901650" y="290875"/>
            <a:ext cx="216900" cy="46992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7" name="Google Shape;937;p99"/>
          <p:cNvSpPr/>
          <p:nvPr/>
        </p:nvSpPr>
        <p:spPr>
          <a:xfrm>
            <a:off x="0" y="1790600"/>
            <a:ext cx="927000" cy="14127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938" name="Google Shape;938;p99"/>
          <p:cNvSpPr/>
          <p:nvPr/>
        </p:nvSpPr>
        <p:spPr>
          <a:xfrm>
            <a:off x="0" y="3253700"/>
            <a:ext cx="927000" cy="1617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939" name="Google Shape;939;p99"/>
          <p:cNvSpPr/>
          <p:nvPr/>
        </p:nvSpPr>
        <p:spPr>
          <a:xfrm>
            <a:off x="0" y="518000"/>
            <a:ext cx="927000" cy="1272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p10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5" name="Google Shape;945;p100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46" name="Google Shape;946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2967"/>
            <a:ext cx="9144003" cy="4817568"/>
          </a:xfrm>
          <a:prstGeom prst="rect">
            <a:avLst/>
          </a:prstGeom>
          <a:noFill/>
          <a:ln>
            <a:noFill/>
          </a:ln>
        </p:spPr>
      </p:pic>
      <p:sp>
        <p:nvSpPr>
          <p:cNvPr id="947" name="Google Shape;947;p100"/>
          <p:cNvSpPr/>
          <p:nvPr/>
        </p:nvSpPr>
        <p:spPr>
          <a:xfrm>
            <a:off x="4901650" y="290875"/>
            <a:ext cx="216900" cy="46992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8" name="Google Shape;948;p100"/>
          <p:cNvSpPr/>
          <p:nvPr/>
        </p:nvSpPr>
        <p:spPr>
          <a:xfrm>
            <a:off x="0" y="1790600"/>
            <a:ext cx="927000" cy="14127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949" name="Google Shape;949;p100"/>
          <p:cNvSpPr/>
          <p:nvPr/>
        </p:nvSpPr>
        <p:spPr>
          <a:xfrm>
            <a:off x="0" y="3253700"/>
            <a:ext cx="927000" cy="1617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950" name="Google Shape;950;p100"/>
          <p:cNvSpPr/>
          <p:nvPr/>
        </p:nvSpPr>
        <p:spPr>
          <a:xfrm>
            <a:off x="0" y="518000"/>
            <a:ext cx="927000" cy="1272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Google Shape;955;p101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6" name="Google Shape;956;p10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57" name="Google Shape;957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9664"/>
            <a:ext cx="9144003" cy="4804173"/>
          </a:xfrm>
          <a:prstGeom prst="rect">
            <a:avLst/>
          </a:prstGeom>
          <a:noFill/>
          <a:ln>
            <a:noFill/>
          </a:ln>
        </p:spPr>
      </p:pic>
      <p:sp>
        <p:nvSpPr>
          <p:cNvPr id="958" name="Google Shape;958;p101"/>
          <p:cNvSpPr/>
          <p:nvPr/>
        </p:nvSpPr>
        <p:spPr>
          <a:xfrm>
            <a:off x="4901650" y="290875"/>
            <a:ext cx="216900" cy="46992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9" name="Google Shape;959;p101"/>
          <p:cNvSpPr/>
          <p:nvPr/>
        </p:nvSpPr>
        <p:spPr>
          <a:xfrm>
            <a:off x="0" y="1790600"/>
            <a:ext cx="927000" cy="14127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960" name="Google Shape;960;p101"/>
          <p:cNvSpPr/>
          <p:nvPr/>
        </p:nvSpPr>
        <p:spPr>
          <a:xfrm>
            <a:off x="0" y="3253700"/>
            <a:ext cx="927000" cy="1617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961" name="Google Shape;961;p101"/>
          <p:cNvSpPr/>
          <p:nvPr/>
        </p:nvSpPr>
        <p:spPr>
          <a:xfrm>
            <a:off x="0" y="518000"/>
            <a:ext cx="927000" cy="1272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p10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7" name="Google Shape;967;p10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68" name="Google Shape;968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0092"/>
            <a:ext cx="9144003" cy="5103318"/>
          </a:xfrm>
          <a:prstGeom prst="rect">
            <a:avLst/>
          </a:prstGeom>
          <a:noFill/>
          <a:ln>
            <a:noFill/>
          </a:ln>
        </p:spPr>
      </p:pic>
      <p:sp>
        <p:nvSpPr>
          <p:cNvPr id="969" name="Google Shape;969;p102"/>
          <p:cNvSpPr/>
          <p:nvPr/>
        </p:nvSpPr>
        <p:spPr>
          <a:xfrm>
            <a:off x="4901650" y="254500"/>
            <a:ext cx="216900" cy="47994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0" name="Google Shape;970;p102"/>
          <p:cNvSpPr/>
          <p:nvPr/>
        </p:nvSpPr>
        <p:spPr>
          <a:xfrm>
            <a:off x="0" y="1790600"/>
            <a:ext cx="927000" cy="14127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971" name="Google Shape;971;p102"/>
          <p:cNvSpPr/>
          <p:nvPr/>
        </p:nvSpPr>
        <p:spPr>
          <a:xfrm>
            <a:off x="0" y="3253700"/>
            <a:ext cx="927000" cy="1617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972" name="Google Shape;972;p102"/>
          <p:cNvSpPr/>
          <p:nvPr/>
        </p:nvSpPr>
        <p:spPr>
          <a:xfrm>
            <a:off x="0" y="518000"/>
            <a:ext cx="927000" cy="1272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76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1" name="Google Shape;681;p76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82" name="Google Shape;682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2691"/>
            <a:ext cx="9144003" cy="4938119"/>
          </a:xfrm>
          <a:prstGeom prst="rect">
            <a:avLst/>
          </a:prstGeom>
          <a:noFill/>
          <a:ln>
            <a:noFill/>
          </a:ln>
        </p:spPr>
      </p:pic>
      <p:sp>
        <p:nvSpPr>
          <p:cNvPr id="683" name="Google Shape;683;p76"/>
          <p:cNvSpPr/>
          <p:nvPr/>
        </p:nvSpPr>
        <p:spPr>
          <a:xfrm>
            <a:off x="4901650" y="290875"/>
            <a:ext cx="216900" cy="46992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4" name="Google Shape;684;p76"/>
          <p:cNvSpPr/>
          <p:nvPr/>
        </p:nvSpPr>
        <p:spPr>
          <a:xfrm>
            <a:off x="0" y="1790600"/>
            <a:ext cx="927000" cy="14127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685" name="Google Shape;685;p76"/>
          <p:cNvSpPr/>
          <p:nvPr/>
        </p:nvSpPr>
        <p:spPr>
          <a:xfrm>
            <a:off x="0" y="3253700"/>
            <a:ext cx="927000" cy="1617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686" name="Google Shape;686;p76"/>
          <p:cNvSpPr/>
          <p:nvPr/>
        </p:nvSpPr>
        <p:spPr>
          <a:xfrm>
            <a:off x="0" y="518000"/>
            <a:ext cx="927000" cy="1272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Google Shape;977;p10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8" name="Google Shape;978;p10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79" name="Google Shape;979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1254"/>
            <a:ext cx="9144003" cy="5080994"/>
          </a:xfrm>
          <a:prstGeom prst="rect">
            <a:avLst/>
          </a:prstGeom>
          <a:noFill/>
          <a:ln>
            <a:noFill/>
          </a:ln>
        </p:spPr>
      </p:pic>
      <p:sp>
        <p:nvSpPr>
          <p:cNvPr id="980" name="Google Shape;980;p103"/>
          <p:cNvSpPr/>
          <p:nvPr/>
        </p:nvSpPr>
        <p:spPr>
          <a:xfrm>
            <a:off x="4901650" y="254500"/>
            <a:ext cx="216900" cy="47811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1" name="Google Shape;981;p103"/>
          <p:cNvSpPr/>
          <p:nvPr/>
        </p:nvSpPr>
        <p:spPr>
          <a:xfrm>
            <a:off x="0" y="1790600"/>
            <a:ext cx="927000" cy="14127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982" name="Google Shape;982;p103"/>
          <p:cNvSpPr/>
          <p:nvPr/>
        </p:nvSpPr>
        <p:spPr>
          <a:xfrm>
            <a:off x="0" y="3253700"/>
            <a:ext cx="927000" cy="1617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983" name="Google Shape;983;p103"/>
          <p:cNvSpPr/>
          <p:nvPr/>
        </p:nvSpPr>
        <p:spPr>
          <a:xfrm>
            <a:off x="0" y="518000"/>
            <a:ext cx="927000" cy="1272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Google Shape;988;p10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9" name="Google Shape;989;p10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90" name="Google Shape;990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488" y="0"/>
            <a:ext cx="892702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991" name="Google Shape;991;p104"/>
          <p:cNvSpPr/>
          <p:nvPr/>
        </p:nvSpPr>
        <p:spPr>
          <a:xfrm>
            <a:off x="4901650" y="227225"/>
            <a:ext cx="216900" cy="48630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2" name="Google Shape;992;p104"/>
          <p:cNvSpPr/>
          <p:nvPr/>
        </p:nvSpPr>
        <p:spPr>
          <a:xfrm>
            <a:off x="0" y="1790600"/>
            <a:ext cx="927000" cy="14127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993" name="Google Shape;993;p104"/>
          <p:cNvSpPr/>
          <p:nvPr/>
        </p:nvSpPr>
        <p:spPr>
          <a:xfrm>
            <a:off x="0" y="3253700"/>
            <a:ext cx="927000" cy="1617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994" name="Google Shape;994;p104"/>
          <p:cNvSpPr/>
          <p:nvPr/>
        </p:nvSpPr>
        <p:spPr>
          <a:xfrm>
            <a:off x="0" y="518000"/>
            <a:ext cx="927000" cy="1272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p10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0" name="Google Shape;1000;p10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01" name="Google Shape;1001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0367"/>
            <a:ext cx="9144003" cy="4982767"/>
          </a:xfrm>
          <a:prstGeom prst="rect">
            <a:avLst/>
          </a:prstGeom>
          <a:noFill/>
          <a:ln>
            <a:noFill/>
          </a:ln>
        </p:spPr>
      </p:pic>
      <p:sp>
        <p:nvSpPr>
          <p:cNvPr id="1002" name="Google Shape;1002;p105"/>
          <p:cNvSpPr/>
          <p:nvPr/>
        </p:nvSpPr>
        <p:spPr>
          <a:xfrm>
            <a:off x="4901650" y="290875"/>
            <a:ext cx="216900" cy="46992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3" name="Google Shape;1003;p105"/>
          <p:cNvSpPr/>
          <p:nvPr/>
        </p:nvSpPr>
        <p:spPr>
          <a:xfrm>
            <a:off x="0" y="1790600"/>
            <a:ext cx="927000" cy="14127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004" name="Google Shape;1004;p105"/>
          <p:cNvSpPr/>
          <p:nvPr/>
        </p:nvSpPr>
        <p:spPr>
          <a:xfrm>
            <a:off x="0" y="3253700"/>
            <a:ext cx="927000" cy="1617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005" name="Google Shape;1005;p105"/>
          <p:cNvSpPr/>
          <p:nvPr/>
        </p:nvSpPr>
        <p:spPr>
          <a:xfrm>
            <a:off x="0" y="518000"/>
            <a:ext cx="927000" cy="1272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Google Shape;1010;p106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1" name="Google Shape;1011;p106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12" name="Google Shape;1012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2967"/>
            <a:ext cx="9144003" cy="4817568"/>
          </a:xfrm>
          <a:prstGeom prst="rect">
            <a:avLst/>
          </a:prstGeom>
          <a:noFill/>
          <a:ln>
            <a:noFill/>
          </a:ln>
        </p:spPr>
      </p:pic>
      <p:sp>
        <p:nvSpPr>
          <p:cNvPr id="1013" name="Google Shape;1013;p106"/>
          <p:cNvSpPr/>
          <p:nvPr/>
        </p:nvSpPr>
        <p:spPr>
          <a:xfrm>
            <a:off x="4901650" y="290875"/>
            <a:ext cx="216900" cy="46992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4" name="Google Shape;1014;p106"/>
          <p:cNvSpPr/>
          <p:nvPr/>
        </p:nvSpPr>
        <p:spPr>
          <a:xfrm>
            <a:off x="0" y="1790600"/>
            <a:ext cx="927000" cy="14127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015" name="Google Shape;1015;p106"/>
          <p:cNvSpPr/>
          <p:nvPr/>
        </p:nvSpPr>
        <p:spPr>
          <a:xfrm>
            <a:off x="0" y="3253700"/>
            <a:ext cx="927000" cy="1617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016" name="Google Shape;1016;p106"/>
          <p:cNvSpPr/>
          <p:nvPr/>
        </p:nvSpPr>
        <p:spPr>
          <a:xfrm>
            <a:off x="0" y="518000"/>
            <a:ext cx="927000" cy="1272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p107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2" name="Google Shape;1022;p107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23" name="Google Shape;1023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3854"/>
            <a:ext cx="9144003" cy="4915794"/>
          </a:xfrm>
          <a:prstGeom prst="rect">
            <a:avLst/>
          </a:prstGeom>
          <a:noFill/>
          <a:ln>
            <a:noFill/>
          </a:ln>
        </p:spPr>
      </p:pic>
      <p:sp>
        <p:nvSpPr>
          <p:cNvPr id="1024" name="Google Shape;1024;p107"/>
          <p:cNvSpPr/>
          <p:nvPr/>
        </p:nvSpPr>
        <p:spPr>
          <a:xfrm>
            <a:off x="4901650" y="290875"/>
            <a:ext cx="216900" cy="46992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5" name="Google Shape;1025;p107"/>
          <p:cNvSpPr/>
          <p:nvPr/>
        </p:nvSpPr>
        <p:spPr>
          <a:xfrm>
            <a:off x="0" y="1790600"/>
            <a:ext cx="927000" cy="14127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026" name="Google Shape;1026;p107"/>
          <p:cNvSpPr/>
          <p:nvPr/>
        </p:nvSpPr>
        <p:spPr>
          <a:xfrm>
            <a:off x="0" y="3253700"/>
            <a:ext cx="927000" cy="1617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027" name="Google Shape;1027;p107"/>
          <p:cNvSpPr/>
          <p:nvPr/>
        </p:nvSpPr>
        <p:spPr>
          <a:xfrm>
            <a:off x="0" y="518000"/>
            <a:ext cx="927000" cy="1272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Google Shape;1032;p10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3" name="Google Shape;1033;p108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34" name="Google Shape;1034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43" y="0"/>
            <a:ext cx="905751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35" name="Google Shape;1035;p108"/>
          <p:cNvSpPr/>
          <p:nvPr/>
        </p:nvSpPr>
        <p:spPr>
          <a:xfrm>
            <a:off x="4901650" y="236325"/>
            <a:ext cx="216900" cy="48264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6" name="Google Shape;1036;p108"/>
          <p:cNvSpPr/>
          <p:nvPr/>
        </p:nvSpPr>
        <p:spPr>
          <a:xfrm>
            <a:off x="0" y="1790600"/>
            <a:ext cx="927000" cy="14127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037" name="Google Shape;1037;p108"/>
          <p:cNvSpPr/>
          <p:nvPr/>
        </p:nvSpPr>
        <p:spPr>
          <a:xfrm>
            <a:off x="0" y="3253700"/>
            <a:ext cx="927000" cy="1617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038" name="Google Shape;1038;p108"/>
          <p:cNvSpPr/>
          <p:nvPr/>
        </p:nvSpPr>
        <p:spPr>
          <a:xfrm>
            <a:off x="0" y="518000"/>
            <a:ext cx="927000" cy="1272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Google Shape;1043;p109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4" name="Google Shape;1044;p109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45" name="Google Shape;1045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46" name="Google Shape;1046;p109"/>
          <p:cNvSpPr/>
          <p:nvPr/>
        </p:nvSpPr>
        <p:spPr>
          <a:xfrm>
            <a:off x="4901650" y="236325"/>
            <a:ext cx="216900" cy="4835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7" name="Google Shape;1047;p109"/>
          <p:cNvSpPr/>
          <p:nvPr/>
        </p:nvSpPr>
        <p:spPr>
          <a:xfrm>
            <a:off x="0" y="1790600"/>
            <a:ext cx="927000" cy="14127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048" name="Google Shape;1048;p109"/>
          <p:cNvSpPr/>
          <p:nvPr/>
        </p:nvSpPr>
        <p:spPr>
          <a:xfrm>
            <a:off x="0" y="3253700"/>
            <a:ext cx="927000" cy="1617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049" name="Google Shape;1049;p109"/>
          <p:cNvSpPr/>
          <p:nvPr/>
        </p:nvSpPr>
        <p:spPr>
          <a:xfrm>
            <a:off x="0" y="518000"/>
            <a:ext cx="927000" cy="1272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p11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5" name="Google Shape;1055;p110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56" name="Google Shape;1056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9480"/>
            <a:ext cx="9144003" cy="4884540"/>
          </a:xfrm>
          <a:prstGeom prst="rect">
            <a:avLst/>
          </a:prstGeom>
          <a:noFill/>
          <a:ln>
            <a:noFill/>
          </a:ln>
        </p:spPr>
      </p:pic>
      <p:sp>
        <p:nvSpPr>
          <p:cNvPr id="1057" name="Google Shape;1057;p110"/>
          <p:cNvSpPr/>
          <p:nvPr/>
        </p:nvSpPr>
        <p:spPr>
          <a:xfrm>
            <a:off x="4901650" y="290875"/>
            <a:ext cx="216900" cy="46992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8" name="Google Shape;1058;p110"/>
          <p:cNvSpPr/>
          <p:nvPr/>
        </p:nvSpPr>
        <p:spPr>
          <a:xfrm>
            <a:off x="0" y="1790600"/>
            <a:ext cx="927000" cy="14127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059" name="Google Shape;1059;p110"/>
          <p:cNvSpPr/>
          <p:nvPr/>
        </p:nvSpPr>
        <p:spPr>
          <a:xfrm>
            <a:off x="0" y="3253700"/>
            <a:ext cx="927000" cy="1617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060" name="Google Shape;1060;p110"/>
          <p:cNvSpPr/>
          <p:nvPr/>
        </p:nvSpPr>
        <p:spPr>
          <a:xfrm>
            <a:off x="0" y="518000"/>
            <a:ext cx="927000" cy="1272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Google Shape;1065;p111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6" name="Google Shape;1066;p11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67" name="Google Shape;1067;p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8227"/>
            <a:ext cx="9144003" cy="4947048"/>
          </a:xfrm>
          <a:prstGeom prst="rect">
            <a:avLst/>
          </a:prstGeom>
          <a:noFill/>
          <a:ln>
            <a:noFill/>
          </a:ln>
        </p:spPr>
      </p:pic>
      <p:sp>
        <p:nvSpPr>
          <p:cNvPr id="1068" name="Google Shape;1068;p111"/>
          <p:cNvSpPr/>
          <p:nvPr/>
        </p:nvSpPr>
        <p:spPr>
          <a:xfrm>
            <a:off x="4901650" y="290875"/>
            <a:ext cx="216900" cy="46992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9" name="Google Shape;1069;p111"/>
          <p:cNvSpPr/>
          <p:nvPr/>
        </p:nvSpPr>
        <p:spPr>
          <a:xfrm>
            <a:off x="0" y="1790600"/>
            <a:ext cx="927000" cy="14127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070" name="Google Shape;1070;p111"/>
          <p:cNvSpPr/>
          <p:nvPr/>
        </p:nvSpPr>
        <p:spPr>
          <a:xfrm>
            <a:off x="0" y="3253700"/>
            <a:ext cx="927000" cy="1617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071" name="Google Shape;1071;p111"/>
          <p:cNvSpPr/>
          <p:nvPr/>
        </p:nvSpPr>
        <p:spPr>
          <a:xfrm>
            <a:off x="0" y="518000"/>
            <a:ext cx="927000" cy="1272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Google Shape;1076;p11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7" name="Google Shape;1077;p11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78" name="Google Shape;1078;p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0275"/>
            <a:ext cx="9144003" cy="5022951"/>
          </a:xfrm>
          <a:prstGeom prst="rect">
            <a:avLst/>
          </a:prstGeom>
          <a:noFill/>
          <a:ln>
            <a:noFill/>
          </a:ln>
        </p:spPr>
      </p:pic>
      <p:sp>
        <p:nvSpPr>
          <p:cNvPr id="1079" name="Google Shape;1079;p112"/>
          <p:cNvSpPr/>
          <p:nvPr/>
        </p:nvSpPr>
        <p:spPr>
          <a:xfrm>
            <a:off x="4901650" y="290875"/>
            <a:ext cx="216900" cy="46992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0" name="Google Shape;1080;p112"/>
          <p:cNvSpPr/>
          <p:nvPr/>
        </p:nvSpPr>
        <p:spPr>
          <a:xfrm>
            <a:off x="0" y="1790600"/>
            <a:ext cx="927000" cy="14127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081" name="Google Shape;1081;p112"/>
          <p:cNvSpPr/>
          <p:nvPr/>
        </p:nvSpPr>
        <p:spPr>
          <a:xfrm>
            <a:off x="0" y="3253700"/>
            <a:ext cx="927000" cy="1617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082" name="Google Shape;1082;p112"/>
          <p:cNvSpPr/>
          <p:nvPr/>
        </p:nvSpPr>
        <p:spPr>
          <a:xfrm>
            <a:off x="0" y="518000"/>
            <a:ext cx="927000" cy="1272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77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2" name="Google Shape;692;p77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93" name="Google Shape;693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7156"/>
            <a:ext cx="9144003" cy="4929189"/>
          </a:xfrm>
          <a:prstGeom prst="rect">
            <a:avLst/>
          </a:prstGeom>
          <a:noFill/>
          <a:ln>
            <a:noFill/>
          </a:ln>
        </p:spPr>
      </p:pic>
      <p:sp>
        <p:nvSpPr>
          <p:cNvPr id="694" name="Google Shape;694;p77"/>
          <p:cNvSpPr/>
          <p:nvPr/>
        </p:nvSpPr>
        <p:spPr>
          <a:xfrm>
            <a:off x="4901650" y="290875"/>
            <a:ext cx="216900" cy="46992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5" name="Google Shape;695;p77"/>
          <p:cNvSpPr/>
          <p:nvPr/>
        </p:nvSpPr>
        <p:spPr>
          <a:xfrm>
            <a:off x="0" y="1790600"/>
            <a:ext cx="927000" cy="14127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696" name="Google Shape;696;p77"/>
          <p:cNvSpPr/>
          <p:nvPr/>
        </p:nvSpPr>
        <p:spPr>
          <a:xfrm>
            <a:off x="0" y="3253700"/>
            <a:ext cx="927000" cy="1617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697" name="Google Shape;697;p77"/>
          <p:cNvSpPr/>
          <p:nvPr/>
        </p:nvSpPr>
        <p:spPr>
          <a:xfrm>
            <a:off x="0" y="518000"/>
            <a:ext cx="927000" cy="1272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p1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8" name="Google Shape;1088;p1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89" name="Google Shape;1089;p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2324"/>
            <a:ext cx="9144003" cy="5098853"/>
          </a:xfrm>
          <a:prstGeom prst="rect">
            <a:avLst/>
          </a:prstGeom>
          <a:noFill/>
          <a:ln>
            <a:noFill/>
          </a:ln>
        </p:spPr>
      </p:pic>
      <p:sp>
        <p:nvSpPr>
          <p:cNvPr id="1090" name="Google Shape;1090;p113"/>
          <p:cNvSpPr/>
          <p:nvPr/>
        </p:nvSpPr>
        <p:spPr>
          <a:xfrm>
            <a:off x="4901650" y="236325"/>
            <a:ext cx="216900" cy="48084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1" name="Google Shape;1091;p113"/>
          <p:cNvSpPr/>
          <p:nvPr/>
        </p:nvSpPr>
        <p:spPr>
          <a:xfrm>
            <a:off x="0" y="1790600"/>
            <a:ext cx="927000" cy="14127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092" name="Google Shape;1092;p113"/>
          <p:cNvSpPr/>
          <p:nvPr/>
        </p:nvSpPr>
        <p:spPr>
          <a:xfrm>
            <a:off x="0" y="3253700"/>
            <a:ext cx="927000" cy="1617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093" name="Google Shape;1093;p113"/>
          <p:cNvSpPr/>
          <p:nvPr/>
        </p:nvSpPr>
        <p:spPr>
          <a:xfrm>
            <a:off x="0" y="518000"/>
            <a:ext cx="927000" cy="1272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1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9" name="Google Shape;1099;p11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00" name="Google Shape;1100;p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8502"/>
            <a:ext cx="9144003" cy="4826497"/>
          </a:xfrm>
          <a:prstGeom prst="rect">
            <a:avLst/>
          </a:prstGeom>
          <a:noFill/>
          <a:ln>
            <a:noFill/>
          </a:ln>
        </p:spPr>
      </p:pic>
      <p:sp>
        <p:nvSpPr>
          <p:cNvPr id="1101" name="Google Shape;1101;p114"/>
          <p:cNvSpPr/>
          <p:nvPr/>
        </p:nvSpPr>
        <p:spPr>
          <a:xfrm>
            <a:off x="4901650" y="290875"/>
            <a:ext cx="216900" cy="46992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2" name="Google Shape;1102;p114"/>
          <p:cNvSpPr/>
          <p:nvPr/>
        </p:nvSpPr>
        <p:spPr>
          <a:xfrm>
            <a:off x="0" y="1790600"/>
            <a:ext cx="927000" cy="14127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103" name="Google Shape;1103;p114"/>
          <p:cNvSpPr/>
          <p:nvPr/>
        </p:nvSpPr>
        <p:spPr>
          <a:xfrm>
            <a:off x="0" y="3253700"/>
            <a:ext cx="927000" cy="1617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104" name="Google Shape;1104;p114"/>
          <p:cNvSpPr/>
          <p:nvPr/>
        </p:nvSpPr>
        <p:spPr>
          <a:xfrm>
            <a:off x="0" y="518000"/>
            <a:ext cx="927000" cy="1272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9" name="Google Shape;1109;p11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0" name="Google Shape;1110;p11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11" name="Google Shape;1111;p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8227"/>
            <a:ext cx="9144003" cy="4947048"/>
          </a:xfrm>
          <a:prstGeom prst="rect">
            <a:avLst/>
          </a:prstGeom>
          <a:noFill/>
          <a:ln>
            <a:noFill/>
          </a:ln>
        </p:spPr>
      </p:pic>
      <p:sp>
        <p:nvSpPr>
          <p:cNvPr id="1112" name="Google Shape;1112;p115"/>
          <p:cNvSpPr/>
          <p:nvPr/>
        </p:nvSpPr>
        <p:spPr>
          <a:xfrm>
            <a:off x="4901650" y="290875"/>
            <a:ext cx="216900" cy="46992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3" name="Google Shape;1113;p115"/>
          <p:cNvSpPr/>
          <p:nvPr/>
        </p:nvSpPr>
        <p:spPr>
          <a:xfrm>
            <a:off x="0" y="1790600"/>
            <a:ext cx="927000" cy="14127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114" name="Google Shape;1114;p115"/>
          <p:cNvSpPr/>
          <p:nvPr/>
        </p:nvSpPr>
        <p:spPr>
          <a:xfrm>
            <a:off x="0" y="3253700"/>
            <a:ext cx="927000" cy="1617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115" name="Google Shape;1115;p115"/>
          <p:cNvSpPr/>
          <p:nvPr/>
        </p:nvSpPr>
        <p:spPr>
          <a:xfrm>
            <a:off x="0" y="518000"/>
            <a:ext cx="927000" cy="1272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0" name="Google Shape;1120;p116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1" name="Google Shape;1121;p116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22" name="Google Shape;1122;p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1346"/>
            <a:ext cx="9144003" cy="5040810"/>
          </a:xfrm>
          <a:prstGeom prst="rect">
            <a:avLst/>
          </a:prstGeom>
          <a:noFill/>
          <a:ln>
            <a:noFill/>
          </a:ln>
        </p:spPr>
      </p:pic>
      <p:sp>
        <p:nvSpPr>
          <p:cNvPr id="1123" name="Google Shape;1123;p116"/>
          <p:cNvSpPr/>
          <p:nvPr/>
        </p:nvSpPr>
        <p:spPr>
          <a:xfrm>
            <a:off x="4901650" y="290875"/>
            <a:ext cx="216900" cy="46992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4" name="Google Shape;1124;p116"/>
          <p:cNvSpPr/>
          <p:nvPr/>
        </p:nvSpPr>
        <p:spPr>
          <a:xfrm>
            <a:off x="0" y="1790600"/>
            <a:ext cx="927000" cy="14127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125" name="Google Shape;1125;p116"/>
          <p:cNvSpPr/>
          <p:nvPr/>
        </p:nvSpPr>
        <p:spPr>
          <a:xfrm>
            <a:off x="0" y="3253700"/>
            <a:ext cx="927000" cy="1617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126" name="Google Shape;1126;p116"/>
          <p:cNvSpPr/>
          <p:nvPr/>
        </p:nvSpPr>
        <p:spPr>
          <a:xfrm>
            <a:off x="0" y="518000"/>
            <a:ext cx="927000" cy="1272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Google Shape;1131;p117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2" name="Google Shape;1132;p117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33" name="Google Shape;1133;p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5994"/>
            <a:ext cx="9144003" cy="4951513"/>
          </a:xfrm>
          <a:prstGeom prst="rect">
            <a:avLst/>
          </a:prstGeom>
          <a:noFill/>
          <a:ln>
            <a:noFill/>
          </a:ln>
        </p:spPr>
      </p:pic>
      <p:sp>
        <p:nvSpPr>
          <p:cNvPr id="1134" name="Google Shape;1134;p117"/>
          <p:cNvSpPr/>
          <p:nvPr/>
        </p:nvSpPr>
        <p:spPr>
          <a:xfrm>
            <a:off x="4901650" y="290875"/>
            <a:ext cx="216900" cy="46992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5" name="Google Shape;1135;p117"/>
          <p:cNvSpPr/>
          <p:nvPr/>
        </p:nvSpPr>
        <p:spPr>
          <a:xfrm>
            <a:off x="0" y="1790600"/>
            <a:ext cx="927000" cy="14127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136" name="Google Shape;1136;p117"/>
          <p:cNvSpPr/>
          <p:nvPr/>
        </p:nvSpPr>
        <p:spPr>
          <a:xfrm>
            <a:off x="0" y="3253700"/>
            <a:ext cx="927000" cy="1617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137" name="Google Shape;1137;p117"/>
          <p:cNvSpPr/>
          <p:nvPr/>
        </p:nvSpPr>
        <p:spPr>
          <a:xfrm>
            <a:off x="0" y="518000"/>
            <a:ext cx="927000" cy="1272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Google Shape;1142;p11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3" name="Google Shape;1143;p118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44" name="Google Shape;1144;p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1438"/>
            <a:ext cx="9144003" cy="5000626"/>
          </a:xfrm>
          <a:prstGeom prst="rect">
            <a:avLst/>
          </a:prstGeom>
          <a:noFill/>
          <a:ln>
            <a:noFill/>
          </a:ln>
        </p:spPr>
      </p:pic>
      <p:sp>
        <p:nvSpPr>
          <p:cNvPr id="1145" name="Google Shape;1145;p118"/>
          <p:cNvSpPr/>
          <p:nvPr/>
        </p:nvSpPr>
        <p:spPr>
          <a:xfrm>
            <a:off x="4901650" y="290875"/>
            <a:ext cx="216900" cy="46992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6" name="Google Shape;1146;p118"/>
          <p:cNvSpPr/>
          <p:nvPr/>
        </p:nvSpPr>
        <p:spPr>
          <a:xfrm>
            <a:off x="0" y="1790600"/>
            <a:ext cx="927000" cy="14127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147" name="Google Shape;1147;p118"/>
          <p:cNvSpPr/>
          <p:nvPr/>
        </p:nvSpPr>
        <p:spPr>
          <a:xfrm>
            <a:off x="0" y="3253700"/>
            <a:ext cx="927000" cy="1617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148" name="Google Shape;1148;p118"/>
          <p:cNvSpPr/>
          <p:nvPr/>
        </p:nvSpPr>
        <p:spPr>
          <a:xfrm>
            <a:off x="0" y="518000"/>
            <a:ext cx="927000" cy="1272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3" name="Google Shape;1153;p119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4" name="Google Shape;1154;p119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55" name="Google Shape;1155;p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9664"/>
            <a:ext cx="9144003" cy="4804173"/>
          </a:xfrm>
          <a:prstGeom prst="rect">
            <a:avLst/>
          </a:prstGeom>
          <a:noFill/>
          <a:ln>
            <a:noFill/>
          </a:ln>
        </p:spPr>
      </p:pic>
      <p:sp>
        <p:nvSpPr>
          <p:cNvPr id="1156" name="Google Shape;1156;p119"/>
          <p:cNvSpPr/>
          <p:nvPr/>
        </p:nvSpPr>
        <p:spPr>
          <a:xfrm>
            <a:off x="4901650" y="290875"/>
            <a:ext cx="216900" cy="46992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7" name="Google Shape;1157;p119"/>
          <p:cNvSpPr/>
          <p:nvPr/>
        </p:nvSpPr>
        <p:spPr>
          <a:xfrm>
            <a:off x="0" y="1790600"/>
            <a:ext cx="927000" cy="14127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158" name="Google Shape;1158;p119"/>
          <p:cNvSpPr/>
          <p:nvPr/>
        </p:nvSpPr>
        <p:spPr>
          <a:xfrm>
            <a:off x="0" y="3253700"/>
            <a:ext cx="927000" cy="1617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159" name="Google Shape;1159;p119"/>
          <p:cNvSpPr/>
          <p:nvPr/>
        </p:nvSpPr>
        <p:spPr>
          <a:xfrm>
            <a:off x="0" y="518000"/>
            <a:ext cx="927000" cy="1272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2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5" name="Google Shape;1165;p120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66" name="Google Shape;1166;p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95" y="0"/>
            <a:ext cx="903420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7" name="Google Shape;1167;p120"/>
          <p:cNvSpPr/>
          <p:nvPr/>
        </p:nvSpPr>
        <p:spPr>
          <a:xfrm>
            <a:off x="4901650" y="245425"/>
            <a:ext cx="216900" cy="48264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8" name="Google Shape;1168;p120"/>
          <p:cNvSpPr/>
          <p:nvPr/>
        </p:nvSpPr>
        <p:spPr>
          <a:xfrm>
            <a:off x="0" y="1790600"/>
            <a:ext cx="927000" cy="14127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169" name="Google Shape;1169;p120"/>
          <p:cNvSpPr/>
          <p:nvPr/>
        </p:nvSpPr>
        <p:spPr>
          <a:xfrm>
            <a:off x="0" y="3253700"/>
            <a:ext cx="927000" cy="1617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170" name="Google Shape;1170;p120"/>
          <p:cNvSpPr/>
          <p:nvPr/>
        </p:nvSpPr>
        <p:spPr>
          <a:xfrm>
            <a:off x="0" y="467600"/>
            <a:ext cx="927000" cy="1272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5" name="Google Shape;1175;p121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6" name="Google Shape;1176;p12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77" name="Google Shape;1177;p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9664"/>
            <a:ext cx="9144003" cy="4804173"/>
          </a:xfrm>
          <a:prstGeom prst="rect">
            <a:avLst/>
          </a:prstGeom>
          <a:noFill/>
          <a:ln>
            <a:noFill/>
          </a:ln>
        </p:spPr>
      </p:pic>
      <p:sp>
        <p:nvSpPr>
          <p:cNvPr id="1178" name="Google Shape;1178;p121"/>
          <p:cNvSpPr/>
          <p:nvPr/>
        </p:nvSpPr>
        <p:spPr>
          <a:xfrm>
            <a:off x="4901650" y="290875"/>
            <a:ext cx="216900" cy="46992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9" name="Google Shape;1179;p121"/>
          <p:cNvSpPr/>
          <p:nvPr/>
        </p:nvSpPr>
        <p:spPr>
          <a:xfrm>
            <a:off x="0" y="1790600"/>
            <a:ext cx="927000" cy="14127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180" name="Google Shape;1180;p121"/>
          <p:cNvSpPr/>
          <p:nvPr/>
        </p:nvSpPr>
        <p:spPr>
          <a:xfrm>
            <a:off x="0" y="3253700"/>
            <a:ext cx="927000" cy="1617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181" name="Google Shape;1181;p121"/>
          <p:cNvSpPr/>
          <p:nvPr/>
        </p:nvSpPr>
        <p:spPr>
          <a:xfrm>
            <a:off x="0" y="518000"/>
            <a:ext cx="927000" cy="1272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2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7" name="Google Shape;1187;p12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88" name="Google Shape;1188;p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8410"/>
            <a:ext cx="9144003" cy="4866681"/>
          </a:xfrm>
          <a:prstGeom prst="rect">
            <a:avLst/>
          </a:prstGeom>
          <a:noFill/>
          <a:ln>
            <a:noFill/>
          </a:ln>
        </p:spPr>
      </p:pic>
      <p:sp>
        <p:nvSpPr>
          <p:cNvPr id="1189" name="Google Shape;1189;p122"/>
          <p:cNvSpPr/>
          <p:nvPr/>
        </p:nvSpPr>
        <p:spPr>
          <a:xfrm>
            <a:off x="4901650" y="290875"/>
            <a:ext cx="216900" cy="46992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0" name="Google Shape;1190;p122"/>
          <p:cNvSpPr/>
          <p:nvPr/>
        </p:nvSpPr>
        <p:spPr>
          <a:xfrm>
            <a:off x="0" y="1790600"/>
            <a:ext cx="927000" cy="14127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191" name="Google Shape;1191;p122"/>
          <p:cNvSpPr/>
          <p:nvPr/>
        </p:nvSpPr>
        <p:spPr>
          <a:xfrm>
            <a:off x="0" y="3253700"/>
            <a:ext cx="927000" cy="1617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192" name="Google Shape;1192;p122"/>
          <p:cNvSpPr/>
          <p:nvPr/>
        </p:nvSpPr>
        <p:spPr>
          <a:xfrm>
            <a:off x="0" y="518000"/>
            <a:ext cx="927000" cy="1272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7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3" name="Google Shape;703;p78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04" name="Google Shape;704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5811"/>
            <a:ext cx="9144003" cy="5031880"/>
          </a:xfrm>
          <a:prstGeom prst="rect">
            <a:avLst/>
          </a:prstGeom>
          <a:noFill/>
          <a:ln>
            <a:noFill/>
          </a:ln>
        </p:spPr>
      </p:pic>
      <p:sp>
        <p:nvSpPr>
          <p:cNvPr id="705" name="Google Shape;705;p78"/>
          <p:cNvSpPr/>
          <p:nvPr/>
        </p:nvSpPr>
        <p:spPr>
          <a:xfrm>
            <a:off x="4901650" y="290875"/>
            <a:ext cx="216900" cy="46992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6" name="Google Shape;706;p78"/>
          <p:cNvSpPr/>
          <p:nvPr/>
        </p:nvSpPr>
        <p:spPr>
          <a:xfrm>
            <a:off x="0" y="1790600"/>
            <a:ext cx="927000" cy="14127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707" name="Google Shape;707;p78"/>
          <p:cNvSpPr/>
          <p:nvPr/>
        </p:nvSpPr>
        <p:spPr>
          <a:xfrm>
            <a:off x="0" y="3253700"/>
            <a:ext cx="927000" cy="1617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708" name="Google Shape;708;p78"/>
          <p:cNvSpPr/>
          <p:nvPr/>
        </p:nvSpPr>
        <p:spPr>
          <a:xfrm>
            <a:off x="0" y="518000"/>
            <a:ext cx="927000" cy="1272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3" name="Google Shape;2283;p24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100X FPs - Run 7</a:t>
            </a:r>
            <a:endParaRPr/>
          </a:p>
        </p:txBody>
      </p:sp>
      <p:sp>
        <p:nvSpPr>
          <p:cNvPr id="2284" name="Google Shape;2284;p24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9" name="Google Shape;2289;p24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0" name="Google Shape;2290;p24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291" name="Google Shape;2291;p2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748" y="0"/>
            <a:ext cx="869850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292" name="Google Shape;2292;p245"/>
          <p:cNvSpPr/>
          <p:nvPr/>
        </p:nvSpPr>
        <p:spPr>
          <a:xfrm>
            <a:off x="4901650" y="2363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3" name="Google Shape;2293;p245"/>
          <p:cNvSpPr/>
          <p:nvPr/>
        </p:nvSpPr>
        <p:spPr>
          <a:xfrm>
            <a:off x="181775" y="1912475"/>
            <a:ext cx="927000" cy="1425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2294" name="Google Shape;2294;p245"/>
          <p:cNvSpPr/>
          <p:nvPr/>
        </p:nvSpPr>
        <p:spPr>
          <a:xfrm>
            <a:off x="181775" y="3402300"/>
            <a:ext cx="927000" cy="1425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2295" name="Google Shape;2295;p245"/>
          <p:cNvSpPr/>
          <p:nvPr/>
        </p:nvSpPr>
        <p:spPr>
          <a:xfrm>
            <a:off x="181775" y="454475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0" name="Google Shape;2300;p246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1" name="Google Shape;2301;p246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302" name="Google Shape;2302;p2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4924"/>
            <a:ext cx="9144003" cy="4933654"/>
          </a:xfrm>
          <a:prstGeom prst="rect">
            <a:avLst/>
          </a:prstGeom>
          <a:noFill/>
          <a:ln>
            <a:noFill/>
          </a:ln>
        </p:spPr>
      </p:pic>
      <p:sp>
        <p:nvSpPr>
          <p:cNvPr id="2303" name="Google Shape;2303;p246"/>
          <p:cNvSpPr/>
          <p:nvPr/>
        </p:nvSpPr>
        <p:spPr>
          <a:xfrm>
            <a:off x="4901650" y="2363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4" name="Google Shape;2304;p246"/>
          <p:cNvSpPr/>
          <p:nvPr/>
        </p:nvSpPr>
        <p:spPr>
          <a:xfrm>
            <a:off x="0" y="1859100"/>
            <a:ext cx="927000" cy="1425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2305" name="Google Shape;2305;p246"/>
          <p:cNvSpPr/>
          <p:nvPr/>
        </p:nvSpPr>
        <p:spPr>
          <a:xfrm>
            <a:off x="0" y="3256850"/>
            <a:ext cx="927000" cy="1425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2306" name="Google Shape;2306;p246"/>
          <p:cNvSpPr/>
          <p:nvPr/>
        </p:nvSpPr>
        <p:spPr>
          <a:xfrm>
            <a:off x="0" y="56355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1" name="Google Shape;2311;p247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2" name="Google Shape;2312;p247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313" name="Google Shape;2313;p2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2314" name="Google Shape;2314;p247"/>
          <p:cNvSpPr/>
          <p:nvPr/>
        </p:nvSpPr>
        <p:spPr>
          <a:xfrm>
            <a:off x="4901650" y="2363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5" name="Google Shape;2315;p247"/>
          <p:cNvSpPr/>
          <p:nvPr/>
        </p:nvSpPr>
        <p:spPr>
          <a:xfrm>
            <a:off x="0" y="1859100"/>
            <a:ext cx="927000" cy="1425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2316" name="Google Shape;2316;p247"/>
          <p:cNvSpPr/>
          <p:nvPr/>
        </p:nvSpPr>
        <p:spPr>
          <a:xfrm>
            <a:off x="0" y="3256850"/>
            <a:ext cx="927000" cy="1425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2317" name="Google Shape;2317;p247"/>
          <p:cNvSpPr/>
          <p:nvPr/>
        </p:nvSpPr>
        <p:spPr>
          <a:xfrm>
            <a:off x="0" y="56355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2" name="Google Shape;2322;p24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3" name="Google Shape;2323;p248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324" name="Google Shape;2324;p2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2325" name="Google Shape;2325;p248"/>
          <p:cNvSpPr/>
          <p:nvPr/>
        </p:nvSpPr>
        <p:spPr>
          <a:xfrm>
            <a:off x="4901650" y="2363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6" name="Google Shape;2326;p248"/>
          <p:cNvSpPr/>
          <p:nvPr/>
        </p:nvSpPr>
        <p:spPr>
          <a:xfrm>
            <a:off x="0" y="1859100"/>
            <a:ext cx="927000" cy="1425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2327" name="Google Shape;2327;p248"/>
          <p:cNvSpPr/>
          <p:nvPr/>
        </p:nvSpPr>
        <p:spPr>
          <a:xfrm>
            <a:off x="0" y="3256850"/>
            <a:ext cx="927000" cy="1425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2328" name="Google Shape;2328;p248"/>
          <p:cNvSpPr/>
          <p:nvPr/>
        </p:nvSpPr>
        <p:spPr>
          <a:xfrm>
            <a:off x="0" y="56355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3" name="Google Shape;2333;p249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4" name="Google Shape;2334;p249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335" name="Google Shape;2335;p2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2336" name="Google Shape;2336;p249"/>
          <p:cNvSpPr/>
          <p:nvPr/>
        </p:nvSpPr>
        <p:spPr>
          <a:xfrm>
            <a:off x="4901650" y="2363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7" name="Google Shape;2337;p249"/>
          <p:cNvSpPr/>
          <p:nvPr/>
        </p:nvSpPr>
        <p:spPr>
          <a:xfrm>
            <a:off x="0" y="1859100"/>
            <a:ext cx="927000" cy="1425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2338" name="Google Shape;2338;p249"/>
          <p:cNvSpPr/>
          <p:nvPr/>
        </p:nvSpPr>
        <p:spPr>
          <a:xfrm>
            <a:off x="0" y="3256850"/>
            <a:ext cx="927000" cy="1425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2339" name="Google Shape;2339;p249"/>
          <p:cNvSpPr/>
          <p:nvPr/>
        </p:nvSpPr>
        <p:spPr>
          <a:xfrm>
            <a:off x="0" y="56355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4" name="Google Shape;2344;p25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5" name="Google Shape;2345;p250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346" name="Google Shape;2346;p2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7156"/>
            <a:ext cx="9144003" cy="4929189"/>
          </a:xfrm>
          <a:prstGeom prst="rect">
            <a:avLst/>
          </a:prstGeom>
          <a:noFill/>
          <a:ln>
            <a:noFill/>
          </a:ln>
        </p:spPr>
      </p:pic>
      <p:sp>
        <p:nvSpPr>
          <p:cNvPr id="2347" name="Google Shape;2347;p250"/>
          <p:cNvSpPr/>
          <p:nvPr/>
        </p:nvSpPr>
        <p:spPr>
          <a:xfrm>
            <a:off x="4901650" y="2363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8" name="Google Shape;2348;p250"/>
          <p:cNvSpPr/>
          <p:nvPr/>
        </p:nvSpPr>
        <p:spPr>
          <a:xfrm>
            <a:off x="0" y="1859100"/>
            <a:ext cx="927000" cy="1425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2349" name="Google Shape;2349;p250"/>
          <p:cNvSpPr/>
          <p:nvPr/>
        </p:nvSpPr>
        <p:spPr>
          <a:xfrm>
            <a:off x="0" y="3256850"/>
            <a:ext cx="927000" cy="1425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2350" name="Google Shape;2350;p250"/>
          <p:cNvSpPr/>
          <p:nvPr/>
        </p:nvSpPr>
        <p:spPr>
          <a:xfrm>
            <a:off x="0" y="56355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251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6" name="Google Shape;2356;p25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357" name="Google Shape;2357;p2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7156"/>
            <a:ext cx="9144003" cy="4929189"/>
          </a:xfrm>
          <a:prstGeom prst="rect">
            <a:avLst/>
          </a:prstGeom>
          <a:noFill/>
          <a:ln>
            <a:noFill/>
          </a:ln>
        </p:spPr>
      </p:pic>
      <p:sp>
        <p:nvSpPr>
          <p:cNvPr id="2358" name="Google Shape;2358;p251"/>
          <p:cNvSpPr/>
          <p:nvPr/>
        </p:nvSpPr>
        <p:spPr>
          <a:xfrm>
            <a:off x="4901650" y="2363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9" name="Google Shape;2359;p251"/>
          <p:cNvSpPr/>
          <p:nvPr/>
        </p:nvSpPr>
        <p:spPr>
          <a:xfrm>
            <a:off x="0" y="1859100"/>
            <a:ext cx="927000" cy="1425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2360" name="Google Shape;2360;p251"/>
          <p:cNvSpPr/>
          <p:nvPr/>
        </p:nvSpPr>
        <p:spPr>
          <a:xfrm>
            <a:off x="0" y="3256850"/>
            <a:ext cx="927000" cy="1425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2361" name="Google Shape;2361;p251"/>
          <p:cNvSpPr/>
          <p:nvPr/>
        </p:nvSpPr>
        <p:spPr>
          <a:xfrm>
            <a:off x="0" y="56355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6" name="Google Shape;2366;p25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7" name="Google Shape;2367;p25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368" name="Google Shape;2368;p2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6973"/>
            <a:ext cx="9144003" cy="5009556"/>
          </a:xfrm>
          <a:prstGeom prst="rect">
            <a:avLst/>
          </a:prstGeom>
          <a:noFill/>
          <a:ln>
            <a:noFill/>
          </a:ln>
        </p:spPr>
      </p:pic>
      <p:sp>
        <p:nvSpPr>
          <p:cNvPr id="2369" name="Google Shape;2369;p252"/>
          <p:cNvSpPr/>
          <p:nvPr/>
        </p:nvSpPr>
        <p:spPr>
          <a:xfrm>
            <a:off x="4901650" y="2363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0" name="Google Shape;2370;p252"/>
          <p:cNvSpPr/>
          <p:nvPr/>
        </p:nvSpPr>
        <p:spPr>
          <a:xfrm>
            <a:off x="0" y="1859100"/>
            <a:ext cx="927000" cy="1425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2371" name="Google Shape;2371;p252"/>
          <p:cNvSpPr/>
          <p:nvPr/>
        </p:nvSpPr>
        <p:spPr>
          <a:xfrm>
            <a:off x="0" y="3256850"/>
            <a:ext cx="927000" cy="1425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2372" name="Google Shape;2372;p252"/>
          <p:cNvSpPr/>
          <p:nvPr/>
        </p:nvSpPr>
        <p:spPr>
          <a:xfrm>
            <a:off x="0" y="56355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25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8" name="Google Shape;2378;p25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379" name="Google Shape;2379;p2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31" y="0"/>
            <a:ext cx="908094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380" name="Google Shape;2380;p253"/>
          <p:cNvSpPr/>
          <p:nvPr/>
        </p:nvSpPr>
        <p:spPr>
          <a:xfrm>
            <a:off x="4901650" y="2363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1" name="Google Shape;2381;p253"/>
          <p:cNvSpPr/>
          <p:nvPr/>
        </p:nvSpPr>
        <p:spPr>
          <a:xfrm>
            <a:off x="0" y="1859100"/>
            <a:ext cx="927000" cy="1425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2382" name="Google Shape;2382;p253"/>
          <p:cNvSpPr/>
          <p:nvPr/>
        </p:nvSpPr>
        <p:spPr>
          <a:xfrm>
            <a:off x="0" y="3256850"/>
            <a:ext cx="927000" cy="1425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2383" name="Google Shape;2383;p253"/>
          <p:cNvSpPr/>
          <p:nvPr/>
        </p:nvSpPr>
        <p:spPr>
          <a:xfrm>
            <a:off x="0" y="56355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79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4" name="Google Shape;714;p79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15" name="Google Shape;715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7951"/>
            <a:ext cx="9144003" cy="5067599"/>
          </a:xfrm>
          <a:prstGeom prst="rect">
            <a:avLst/>
          </a:prstGeom>
          <a:noFill/>
          <a:ln>
            <a:noFill/>
          </a:ln>
        </p:spPr>
      </p:pic>
      <p:sp>
        <p:nvSpPr>
          <p:cNvPr id="716" name="Google Shape;716;p79"/>
          <p:cNvSpPr/>
          <p:nvPr/>
        </p:nvSpPr>
        <p:spPr>
          <a:xfrm>
            <a:off x="4901650" y="245425"/>
            <a:ext cx="216900" cy="47991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7" name="Google Shape;717;p79"/>
          <p:cNvSpPr/>
          <p:nvPr/>
        </p:nvSpPr>
        <p:spPr>
          <a:xfrm>
            <a:off x="0" y="1790600"/>
            <a:ext cx="927000" cy="14127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718" name="Google Shape;718;p79"/>
          <p:cNvSpPr/>
          <p:nvPr/>
        </p:nvSpPr>
        <p:spPr>
          <a:xfrm>
            <a:off x="0" y="3253700"/>
            <a:ext cx="927000" cy="1617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719" name="Google Shape;719;p79"/>
          <p:cNvSpPr/>
          <p:nvPr/>
        </p:nvSpPr>
        <p:spPr>
          <a:xfrm>
            <a:off x="0" y="518000"/>
            <a:ext cx="927000" cy="1272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8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5" name="Google Shape;725;p80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26" name="Google Shape;726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0367"/>
            <a:ext cx="9144003" cy="4982767"/>
          </a:xfrm>
          <a:prstGeom prst="rect">
            <a:avLst/>
          </a:prstGeom>
          <a:noFill/>
          <a:ln>
            <a:noFill/>
          </a:ln>
        </p:spPr>
      </p:pic>
      <p:sp>
        <p:nvSpPr>
          <p:cNvPr id="727" name="Google Shape;727;p80"/>
          <p:cNvSpPr/>
          <p:nvPr/>
        </p:nvSpPr>
        <p:spPr>
          <a:xfrm>
            <a:off x="4901650" y="290875"/>
            <a:ext cx="216900" cy="46992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8" name="Google Shape;728;p80"/>
          <p:cNvSpPr/>
          <p:nvPr/>
        </p:nvSpPr>
        <p:spPr>
          <a:xfrm>
            <a:off x="0" y="1790600"/>
            <a:ext cx="927000" cy="14127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729" name="Google Shape;729;p80"/>
          <p:cNvSpPr/>
          <p:nvPr/>
        </p:nvSpPr>
        <p:spPr>
          <a:xfrm>
            <a:off x="0" y="3253700"/>
            <a:ext cx="927000" cy="1617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730" name="Google Shape;730;p80"/>
          <p:cNvSpPr/>
          <p:nvPr/>
        </p:nvSpPr>
        <p:spPr>
          <a:xfrm>
            <a:off x="0" y="518000"/>
            <a:ext cx="927000" cy="1272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81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6" name="Google Shape;736;p8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37" name="Google Shape;737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9389"/>
            <a:ext cx="9144003" cy="4924724"/>
          </a:xfrm>
          <a:prstGeom prst="rect">
            <a:avLst/>
          </a:prstGeom>
          <a:noFill/>
          <a:ln>
            <a:noFill/>
          </a:ln>
        </p:spPr>
      </p:pic>
      <p:sp>
        <p:nvSpPr>
          <p:cNvPr id="738" name="Google Shape;738;p81"/>
          <p:cNvSpPr/>
          <p:nvPr/>
        </p:nvSpPr>
        <p:spPr>
          <a:xfrm>
            <a:off x="4901650" y="290875"/>
            <a:ext cx="216900" cy="46992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9" name="Google Shape;739;p81"/>
          <p:cNvSpPr/>
          <p:nvPr/>
        </p:nvSpPr>
        <p:spPr>
          <a:xfrm>
            <a:off x="0" y="1790600"/>
            <a:ext cx="927000" cy="14127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740" name="Google Shape;740;p81"/>
          <p:cNvSpPr/>
          <p:nvPr/>
        </p:nvSpPr>
        <p:spPr>
          <a:xfrm>
            <a:off x="0" y="3253700"/>
            <a:ext cx="927000" cy="1617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741" name="Google Shape;741;p81"/>
          <p:cNvSpPr/>
          <p:nvPr/>
        </p:nvSpPr>
        <p:spPr>
          <a:xfrm>
            <a:off x="0" y="518000"/>
            <a:ext cx="927000" cy="1272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p8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7" name="Google Shape;747;p8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48" name="Google Shape;748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0275"/>
            <a:ext cx="9144003" cy="5022951"/>
          </a:xfrm>
          <a:prstGeom prst="rect">
            <a:avLst/>
          </a:prstGeom>
          <a:noFill/>
          <a:ln>
            <a:noFill/>
          </a:ln>
        </p:spPr>
      </p:pic>
      <p:sp>
        <p:nvSpPr>
          <p:cNvPr id="749" name="Google Shape;749;p82"/>
          <p:cNvSpPr/>
          <p:nvPr/>
        </p:nvSpPr>
        <p:spPr>
          <a:xfrm>
            <a:off x="4901650" y="290875"/>
            <a:ext cx="216900" cy="46992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0" name="Google Shape;750;p82"/>
          <p:cNvSpPr/>
          <p:nvPr/>
        </p:nvSpPr>
        <p:spPr>
          <a:xfrm>
            <a:off x="0" y="1790600"/>
            <a:ext cx="927000" cy="14127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751" name="Google Shape;751;p82"/>
          <p:cNvSpPr/>
          <p:nvPr/>
        </p:nvSpPr>
        <p:spPr>
          <a:xfrm>
            <a:off x="0" y="3253700"/>
            <a:ext cx="927000" cy="1617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752" name="Google Shape;752;p82"/>
          <p:cNvSpPr/>
          <p:nvPr/>
        </p:nvSpPr>
        <p:spPr>
          <a:xfrm>
            <a:off x="0" y="518000"/>
            <a:ext cx="927000" cy="1272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181</Words>
  <Application>Microsoft Macintosh PowerPoint</Application>
  <PresentationFormat>On-screen Show (16:9)</PresentationFormat>
  <Paragraphs>173</Paragraphs>
  <Slides>59</Slides>
  <Notes>59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1" baseType="lpstr">
      <vt:lpstr>Arial</vt:lpstr>
      <vt:lpstr>Simple Light</vt:lpstr>
      <vt:lpstr>100X DNMs - Run 7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100X FPs - Run 7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Susanne Pfeifer</cp:lastModifiedBy>
  <cp:revision>1</cp:revision>
  <dcterms:modified xsi:type="dcterms:W3CDTF">2024-12-30T20:47:46Z</dcterms:modified>
</cp:coreProperties>
</file>